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74B3440-5ACE-4520-47A5-6D6980F695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56EBCA0-0060-C8BA-E848-49B88A99C0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84B38BD-9222-0BC7-A028-481DE1E26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CBE9-C9E9-405C-94EE-EFC1ED5C20F3}" type="datetimeFigureOut">
              <a:rPr lang="sv-SE" smtClean="0"/>
              <a:t>2024-02-29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7BD758E-B1BA-1086-2FDB-B6525615F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0339DEF-5550-42FA-C3A9-35BD648FB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9FF47-0FDF-46EE-BBC1-AEF157FBFEA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93783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6BF5D5-8A5B-A1BB-C8BD-3E819DF9B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04094A5-F51C-9EB2-869B-A361C554C4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FB9CC1B-4A3E-B08B-6795-693AC7E32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CBE9-C9E9-405C-94EE-EFC1ED5C20F3}" type="datetimeFigureOut">
              <a:rPr lang="sv-SE" smtClean="0"/>
              <a:t>2024-02-29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9F1BB7D-6FEC-8548-04C3-52901CC7D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5A65823-6EDC-ACDB-E68D-8AD0B7E97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9FF47-0FDF-46EE-BBC1-AEF157FBFEA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65739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B14A9285-77C1-AD80-4A02-8D002F2B5B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9EF73CD7-0006-A156-CC93-D84517286A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E213981-3A3A-E5D6-0761-D501378EA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CBE9-C9E9-405C-94EE-EFC1ED5C20F3}" type="datetimeFigureOut">
              <a:rPr lang="sv-SE" smtClean="0"/>
              <a:t>2024-02-29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80B87B5-4641-2279-DCA4-2FDB1E026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0A850E7-FD00-A472-4E44-3E63BC7F0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9FF47-0FDF-46EE-BBC1-AEF157FBFEA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53969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EF3B893-D711-12C5-CF1F-124429B3B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3239E57-76C1-7E4B-38D0-742A249AD7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47D8F6F-948A-0C5F-C724-4606FE4BE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CBE9-C9E9-405C-94EE-EFC1ED5C20F3}" type="datetimeFigureOut">
              <a:rPr lang="sv-SE" smtClean="0"/>
              <a:t>2024-02-29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E95E6FE-9D15-59CE-F1EF-B8D462BC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58FA5EE-12D7-329B-90DB-9DB7CD7DE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9FF47-0FDF-46EE-BBC1-AEF157FBFEA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7253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1A84EAC-FC98-0B94-CD88-D7D50E541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443E177-CF01-4544-85CA-A1CEAF88F7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4790D9A-0A6A-0C21-51F7-DDBF397B6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CBE9-C9E9-405C-94EE-EFC1ED5C20F3}" type="datetimeFigureOut">
              <a:rPr lang="sv-SE" smtClean="0"/>
              <a:t>2024-02-29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7E0ECCC-7D66-B1C8-BE4A-BBA089DBE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BF21894-C18D-8281-D37B-8DBA45BF6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9FF47-0FDF-46EE-BBC1-AEF157FBFEA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01586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0D0CEBA-57E0-D0AA-035D-88BACF45E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E396586-E8F3-3DAB-C9A4-096C01207E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EDC9C64-2AEE-1056-7C43-C84F0D2E82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5F176E1-1171-C33F-A434-C9956DA3F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CBE9-C9E9-405C-94EE-EFC1ED5C20F3}" type="datetimeFigureOut">
              <a:rPr lang="sv-SE" smtClean="0"/>
              <a:t>2024-02-29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59B6D02-DA8B-F419-FA2A-6EEE52EF8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66BBCC6-07EA-673C-F2FD-689FD8C6A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9FF47-0FDF-46EE-BBC1-AEF157FBFEA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81256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706DA0-381B-BE79-E1E6-55E9D341A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B541A0C-2940-D2E9-5E51-7B3867D8C5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F6E6927-F5E1-2C95-0907-4B870CEEE8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4A03427-1C92-BEC1-47AF-E15780F364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07728EDB-332C-B815-31FB-44D23A1AE0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5B4ECEB-56E9-092B-87A2-C62CA6F4D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CBE9-C9E9-405C-94EE-EFC1ED5C20F3}" type="datetimeFigureOut">
              <a:rPr lang="sv-SE" smtClean="0"/>
              <a:t>2024-02-29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A26330C-E169-7C52-FC3F-D8365F9A0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E095D4E2-F29E-B721-E8EE-7539264F2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9FF47-0FDF-46EE-BBC1-AEF157FBFEA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52884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0037438-F909-27A2-8519-AA7E501AD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1E5FA53-922E-A53D-2CE2-D54C2C978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CBE9-C9E9-405C-94EE-EFC1ED5C20F3}" type="datetimeFigureOut">
              <a:rPr lang="sv-SE" smtClean="0"/>
              <a:t>2024-02-29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E3C49C0-D321-97CB-C0B8-0975AD18B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E3D3188-8E4B-9D30-8594-A84227212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9FF47-0FDF-46EE-BBC1-AEF157FBFEA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35053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61ED4C88-0BA8-2FF2-F6D4-B8F4EA06C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CBE9-C9E9-405C-94EE-EFC1ED5C20F3}" type="datetimeFigureOut">
              <a:rPr lang="sv-SE" smtClean="0"/>
              <a:t>2024-02-29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73286D9F-3E4A-A4DA-E787-2AC5B7EE1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91FA2494-240A-44F5-D098-958262EB9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9FF47-0FDF-46EE-BBC1-AEF157FBFEA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83522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2238A3-E12D-8A35-90BF-A95074B15E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D2F7258-643C-F485-4CE4-CF539CD09A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A054660-CD2C-7EAF-CEB7-53F430C15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AB3D1AA-6202-66BD-1AA1-1AE324FDD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CBE9-C9E9-405C-94EE-EFC1ED5C20F3}" type="datetimeFigureOut">
              <a:rPr lang="sv-SE" smtClean="0"/>
              <a:t>2024-02-29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F173C15-8F27-F6D7-D7DC-8E2D6B50D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D7DDA51-EA7B-7130-260F-87C901DF1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9FF47-0FDF-46EE-BBC1-AEF157FBFEA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48108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7653CD0-F480-AEA9-7002-1522CBCC7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991F111-9314-EE09-1C56-340ED1877B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59450D-09E4-5AA7-77BD-5D49FBFD5C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7CDF9C3-13CF-8992-74FC-3CA5591E1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CBE9-C9E9-405C-94EE-EFC1ED5C20F3}" type="datetimeFigureOut">
              <a:rPr lang="sv-SE" smtClean="0"/>
              <a:t>2024-02-29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9D1ADDF-1F7E-60CC-A9B0-293497ECA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28384EE-B6EC-81C3-CB5F-D0267835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9FF47-0FDF-46EE-BBC1-AEF157FBFEA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812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8248F49C-C856-5332-0E0A-C0F471C92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8603AA1-658C-8B77-B89F-8E00D2EE35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6C4E2DE-B6A3-1C07-EDB7-41321DC40C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5CBE9-C9E9-405C-94EE-EFC1ED5C20F3}" type="datetimeFigureOut">
              <a:rPr lang="sv-SE" smtClean="0"/>
              <a:t>2024-02-29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DED5AA7-04A8-DC20-0140-D01D504273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33C39BD-19DF-19DA-739F-95B802DF21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F9FF47-0FDF-46EE-BBC1-AEF157FBFEA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2541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6643E29B-92CA-5BD6-1C04-A040505DAB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7230" y="4544930"/>
            <a:ext cx="8757622" cy="2245289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3B2D4908-525F-75A3-0F11-26EEFD8B3B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5825" y="2367630"/>
            <a:ext cx="10120375" cy="2116340"/>
          </a:xfrm>
          <a:prstGeom prst="rect">
            <a:avLst/>
          </a:prstGeom>
        </p:spPr>
      </p:pic>
      <p:pic>
        <p:nvPicPr>
          <p:cNvPr id="9" name="Bildobjekt 8">
            <a:extLst>
              <a:ext uri="{FF2B5EF4-FFF2-40B4-BE49-F238E27FC236}">
                <a16:creationId xmlns:a16="http://schemas.microsoft.com/office/drawing/2014/main" id="{F236DE19-3247-FFC8-A06C-6341ABBA159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881" y="169202"/>
            <a:ext cx="10180320" cy="2116340"/>
          </a:xfrm>
          <a:prstGeom prst="rect">
            <a:avLst/>
          </a:prstGeom>
        </p:spPr>
      </p:pic>
      <p:sp>
        <p:nvSpPr>
          <p:cNvPr id="10" name="textruta 9">
            <a:extLst>
              <a:ext uri="{FF2B5EF4-FFF2-40B4-BE49-F238E27FC236}">
                <a16:creationId xmlns:a16="http://schemas.microsoft.com/office/drawing/2014/main" id="{7A2FB4A9-6D2F-14C3-92B7-513E717A057E}"/>
              </a:ext>
            </a:extLst>
          </p:cNvPr>
          <p:cNvSpPr txBox="1"/>
          <p:nvPr/>
        </p:nvSpPr>
        <p:spPr>
          <a:xfrm>
            <a:off x="42877" y="508534"/>
            <a:ext cx="1837811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/>
              <a:t>Här brukar man kolla</a:t>
            </a:r>
          </a:p>
          <a:p>
            <a:r>
              <a:rPr lang="sv-SE" sz="1400" dirty="0"/>
              <a:t>mängder och här</a:t>
            </a:r>
          </a:p>
          <a:p>
            <a:r>
              <a:rPr lang="sv-SE" sz="1400" dirty="0"/>
              <a:t>stämmer det inte med</a:t>
            </a:r>
          </a:p>
          <a:p>
            <a:r>
              <a:rPr lang="sv-SE" sz="1400" dirty="0"/>
              <a:t>mängden i Dalux. Det</a:t>
            </a:r>
          </a:p>
          <a:p>
            <a:r>
              <a:rPr lang="sv-SE" sz="1400" dirty="0"/>
              <a:t>stämmer inte heller</a:t>
            </a:r>
          </a:p>
          <a:p>
            <a:r>
              <a:rPr lang="sv-SE" sz="1400" dirty="0"/>
              <a:t>med mängderna enligt</a:t>
            </a:r>
          </a:p>
          <a:p>
            <a:r>
              <a:rPr lang="sv-SE" sz="1400" dirty="0"/>
              <a:t>de två bilderna nedan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648CCCC3-A32F-3936-0FD2-8B9ED08B4463}"/>
              </a:ext>
            </a:extLst>
          </p:cNvPr>
          <p:cNvSpPr txBox="1"/>
          <p:nvPr/>
        </p:nvSpPr>
        <p:spPr>
          <a:xfrm>
            <a:off x="63544" y="3164190"/>
            <a:ext cx="17889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/>
              <a:t>Här stämmer det med</a:t>
            </a:r>
          </a:p>
          <a:p>
            <a:r>
              <a:rPr lang="sv-SE" sz="1400" dirty="0"/>
              <a:t>Dalux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A3140877-1E59-CC69-8EBB-FB6F1A2DCA31}"/>
              </a:ext>
            </a:extLst>
          </p:cNvPr>
          <p:cNvSpPr txBox="1"/>
          <p:nvPr/>
        </p:nvSpPr>
        <p:spPr>
          <a:xfrm>
            <a:off x="304553" y="5553370"/>
            <a:ext cx="17889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/>
              <a:t>Här stämmer det med</a:t>
            </a:r>
          </a:p>
          <a:p>
            <a:r>
              <a:rPr lang="sv-SE" sz="1400" dirty="0"/>
              <a:t>Dalux</a:t>
            </a:r>
          </a:p>
        </p:txBody>
      </p:sp>
    </p:spTree>
    <p:extLst>
      <p:ext uri="{BB962C8B-B14F-4D97-AF65-F5344CB8AC3E}">
        <p14:creationId xmlns:p14="http://schemas.microsoft.com/office/powerpoint/2010/main" val="3608601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989960D8-871B-E183-8307-8B9FD5FC0D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75619"/>
            <a:ext cx="12192000" cy="2906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336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36</Words>
  <Application>Microsoft Office PowerPoint</Application>
  <PresentationFormat>Bredbild</PresentationFormat>
  <Paragraphs>11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Office-tema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Max Bergström</dc:creator>
  <cp:lastModifiedBy>Max Bergström</cp:lastModifiedBy>
  <cp:revision>2</cp:revision>
  <dcterms:created xsi:type="dcterms:W3CDTF">2024-02-28T12:34:48Z</dcterms:created>
  <dcterms:modified xsi:type="dcterms:W3CDTF">2024-02-29T10:23:40Z</dcterms:modified>
</cp:coreProperties>
</file>