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1" r:id="rId4"/>
  </p:sldMasterIdLst>
  <p:notesMasterIdLst>
    <p:notesMasterId r:id="rId8"/>
  </p:notesMasterIdLst>
  <p:sldIdLst>
    <p:sldId id="262" r:id="rId5"/>
    <p:sldId id="7842" r:id="rId6"/>
    <p:sldId id="7843" r:id="rId7"/>
  </p:sldIdLst>
  <p:sldSz cx="9144000" cy="6858000" type="screen4x3"/>
  <p:notesSz cx="6669088" cy="9928225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425F86-D946-41D8-8A19-BB754DAE7D02}" v="2" dt="2024-03-13T13:33:13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4660"/>
  </p:normalViewPr>
  <p:slideViewPr>
    <p:cSldViewPr snapToGrid="0">
      <p:cViewPr varScale="1">
        <p:scale>
          <a:sx n="66" d="100"/>
          <a:sy n="66" d="100"/>
        </p:scale>
        <p:origin x="14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 Bergström" userId="ebab12a1-ae7f-4747-afa9-69b4dfc1bbd9" providerId="ADAL" clId="{A6425F86-D946-41D8-8A19-BB754DAE7D02}"/>
    <pc:docChg chg="undo custSel addSld modSld">
      <pc:chgData name="Max Bergström" userId="ebab12a1-ae7f-4747-afa9-69b4dfc1bbd9" providerId="ADAL" clId="{A6425F86-D946-41D8-8A19-BB754DAE7D02}" dt="2024-03-13T13:39:09.335" v="558" actId="6549"/>
      <pc:docMkLst>
        <pc:docMk/>
      </pc:docMkLst>
      <pc:sldChg chg="addSp modSp mod">
        <pc:chgData name="Max Bergström" userId="ebab12a1-ae7f-4747-afa9-69b4dfc1bbd9" providerId="ADAL" clId="{A6425F86-D946-41D8-8A19-BB754DAE7D02}" dt="2024-03-13T13:38:41.095" v="557" actId="20577"/>
        <pc:sldMkLst>
          <pc:docMk/>
          <pc:sldMk cId="2417480998" sldId="7842"/>
        </pc:sldMkLst>
        <pc:spChg chg="add mod">
          <ac:chgData name="Max Bergström" userId="ebab12a1-ae7f-4747-afa9-69b4dfc1bbd9" providerId="ADAL" clId="{A6425F86-D946-41D8-8A19-BB754DAE7D02}" dt="2024-03-13T13:38:41.095" v="557" actId="20577"/>
          <ac:spMkLst>
            <pc:docMk/>
            <pc:sldMk cId="2417480998" sldId="7842"/>
            <ac:spMk id="2" creationId="{587EC4F9-6F14-E1A8-6294-58D8B9C51BF7}"/>
          </ac:spMkLst>
        </pc:spChg>
        <pc:picChg chg="add mod">
          <ac:chgData name="Max Bergström" userId="ebab12a1-ae7f-4747-afa9-69b4dfc1bbd9" providerId="ADAL" clId="{A6425F86-D946-41D8-8A19-BB754DAE7D02}" dt="2024-03-13T13:36:00.243" v="360" actId="1076"/>
          <ac:picMkLst>
            <pc:docMk/>
            <pc:sldMk cId="2417480998" sldId="7842"/>
            <ac:picMk id="4" creationId="{CE216CF5-3E61-AE99-1235-381A2DB66DC3}"/>
          </ac:picMkLst>
        </pc:picChg>
        <pc:picChg chg="mod">
          <ac:chgData name="Max Bergström" userId="ebab12a1-ae7f-4747-afa9-69b4dfc1bbd9" providerId="ADAL" clId="{A6425F86-D946-41D8-8A19-BB754DAE7D02}" dt="2024-03-13T13:34:23.630" v="333" actId="1037"/>
          <ac:picMkLst>
            <pc:docMk/>
            <pc:sldMk cId="2417480998" sldId="7842"/>
            <ac:picMk id="5" creationId="{AB2146F3-CC25-7340-9A18-56C011BB6500}"/>
          </ac:picMkLst>
        </pc:picChg>
        <pc:picChg chg="add mod">
          <ac:chgData name="Max Bergström" userId="ebab12a1-ae7f-4747-afa9-69b4dfc1bbd9" providerId="ADAL" clId="{A6425F86-D946-41D8-8A19-BB754DAE7D02}" dt="2024-03-13T13:37:22.751" v="364" actId="1076"/>
          <ac:picMkLst>
            <pc:docMk/>
            <pc:sldMk cId="2417480998" sldId="7842"/>
            <ac:picMk id="7" creationId="{17ADB8EA-A2D9-DC01-4B9F-2DB79AC48A33}"/>
          </ac:picMkLst>
        </pc:picChg>
      </pc:sldChg>
      <pc:sldChg chg="addSp delSp modSp add mod">
        <pc:chgData name="Max Bergström" userId="ebab12a1-ae7f-4747-afa9-69b4dfc1bbd9" providerId="ADAL" clId="{A6425F86-D946-41D8-8A19-BB754DAE7D02}" dt="2024-03-13T13:39:09.335" v="558" actId="6549"/>
        <pc:sldMkLst>
          <pc:docMk/>
          <pc:sldMk cId="410985839" sldId="7843"/>
        </pc:sldMkLst>
        <pc:spChg chg="add mod">
          <ac:chgData name="Max Bergström" userId="ebab12a1-ae7f-4747-afa9-69b4dfc1bbd9" providerId="ADAL" clId="{A6425F86-D946-41D8-8A19-BB754DAE7D02}" dt="2024-03-13T13:39:09.335" v="558" actId="6549"/>
          <ac:spMkLst>
            <pc:docMk/>
            <pc:sldMk cId="410985839" sldId="7843"/>
            <ac:spMk id="4" creationId="{2AD0C4CF-CAD1-88FA-337F-9DA0DEEAC293}"/>
          </ac:spMkLst>
        </pc:spChg>
        <pc:picChg chg="add mod">
          <ac:chgData name="Max Bergström" userId="ebab12a1-ae7f-4747-afa9-69b4dfc1bbd9" providerId="ADAL" clId="{A6425F86-D946-41D8-8A19-BB754DAE7D02}" dt="2024-03-13T13:34:50.978" v="357" actId="1036"/>
          <ac:picMkLst>
            <pc:docMk/>
            <pc:sldMk cId="410985839" sldId="7843"/>
            <ac:picMk id="3" creationId="{FBAA5AA0-CEAB-349E-DD89-A02C642FB87F}"/>
          </ac:picMkLst>
        </pc:picChg>
        <pc:picChg chg="del">
          <ac:chgData name="Max Bergström" userId="ebab12a1-ae7f-4747-afa9-69b4dfc1bbd9" providerId="ADAL" clId="{A6425F86-D946-41D8-8A19-BB754DAE7D02}" dt="2024-03-13T13:26:07.359" v="1" actId="478"/>
          <ac:picMkLst>
            <pc:docMk/>
            <pc:sldMk cId="410985839" sldId="7843"/>
            <ac:picMk id="5" creationId="{AB2146F3-CC25-7340-9A18-56C011BB6500}"/>
          </ac:picMkLst>
        </pc:picChg>
      </pc:sldChg>
    </pc:docChg>
  </pc:docChgLst>
  <pc:docChgLst>
    <pc:chgData name="Max Bergström" userId="ebab12a1-ae7f-4747-afa9-69b4dfc1bbd9" providerId="ADAL" clId="{60CAC010-8BBC-47D3-8476-2856250785C2}"/>
    <pc:docChg chg="delSld delMainMaster">
      <pc:chgData name="Max Bergström" userId="ebab12a1-ae7f-4747-afa9-69b4dfc1bbd9" providerId="ADAL" clId="{60CAC010-8BBC-47D3-8476-2856250785C2}" dt="2024-03-13T09:59:30.471" v="5" actId="47"/>
      <pc:docMkLst>
        <pc:docMk/>
      </pc:docMkLst>
      <pc:sldChg chg="del">
        <pc:chgData name="Max Bergström" userId="ebab12a1-ae7f-4747-afa9-69b4dfc1bbd9" providerId="ADAL" clId="{60CAC010-8BBC-47D3-8476-2856250785C2}" dt="2024-03-13T09:59:26.442" v="2" actId="47"/>
        <pc:sldMkLst>
          <pc:docMk/>
          <pc:sldMk cId="358631014" sldId="263"/>
        </pc:sldMkLst>
      </pc:sldChg>
      <pc:sldChg chg="del">
        <pc:chgData name="Max Bergström" userId="ebab12a1-ae7f-4747-afa9-69b4dfc1bbd9" providerId="ADAL" clId="{60CAC010-8BBC-47D3-8476-2856250785C2}" dt="2024-03-13T09:59:27.093" v="3" actId="47"/>
        <pc:sldMkLst>
          <pc:docMk/>
          <pc:sldMk cId="1196534612" sldId="264"/>
        </pc:sldMkLst>
      </pc:sldChg>
      <pc:sldChg chg="del">
        <pc:chgData name="Max Bergström" userId="ebab12a1-ae7f-4747-afa9-69b4dfc1bbd9" providerId="ADAL" clId="{60CAC010-8BBC-47D3-8476-2856250785C2}" dt="2024-03-13T09:59:25.099" v="0" actId="47"/>
        <pc:sldMkLst>
          <pc:docMk/>
          <pc:sldMk cId="2223176083" sldId="271"/>
        </pc:sldMkLst>
      </pc:sldChg>
      <pc:sldChg chg="del">
        <pc:chgData name="Max Bergström" userId="ebab12a1-ae7f-4747-afa9-69b4dfc1bbd9" providerId="ADAL" clId="{60CAC010-8BBC-47D3-8476-2856250785C2}" dt="2024-03-13T09:59:30.471" v="5" actId="47"/>
        <pc:sldMkLst>
          <pc:docMk/>
          <pc:sldMk cId="1403100231" sldId="7827"/>
        </pc:sldMkLst>
      </pc:sldChg>
      <pc:sldChg chg="del">
        <pc:chgData name="Max Bergström" userId="ebab12a1-ae7f-4747-afa9-69b4dfc1bbd9" providerId="ADAL" clId="{60CAC010-8BBC-47D3-8476-2856250785C2}" dt="2024-03-13T09:59:25.919" v="1" actId="47"/>
        <pc:sldMkLst>
          <pc:docMk/>
          <pc:sldMk cId="3972261525" sldId="7840"/>
        </pc:sldMkLst>
      </pc:sldChg>
      <pc:sldChg chg="del">
        <pc:chgData name="Max Bergström" userId="ebab12a1-ae7f-4747-afa9-69b4dfc1bbd9" providerId="ADAL" clId="{60CAC010-8BBC-47D3-8476-2856250785C2}" dt="2024-03-13T09:59:27.848" v="4" actId="47"/>
        <pc:sldMkLst>
          <pc:docMk/>
          <pc:sldMk cId="854009204" sldId="7841"/>
        </pc:sldMkLst>
      </pc:sldChg>
      <pc:sldMasterChg chg="delSldLayout">
        <pc:chgData name="Max Bergström" userId="ebab12a1-ae7f-4747-afa9-69b4dfc1bbd9" providerId="ADAL" clId="{60CAC010-8BBC-47D3-8476-2856250785C2}" dt="2024-03-13T09:59:27.848" v="4" actId="47"/>
        <pc:sldMasterMkLst>
          <pc:docMk/>
          <pc:sldMasterMk cId="0" sldId="2147484751"/>
        </pc:sldMasterMkLst>
        <pc:sldLayoutChg chg="del">
          <pc:chgData name="Max Bergström" userId="ebab12a1-ae7f-4747-afa9-69b4dfc1bbd9" providerId="ADAL" clId="{60CAC010-8BBC-47D3-8476-2856250785C2}" dt="2024-03-13T09:59:27.848" v="4" actId="47"/>
          <pc:sldLayoutMkLst>
            <pc:docMk/>
            <pc:sldMasterMk cId="0" sldId="2147484751"/>
            <pc:sldLayoutMk cId="2585698073" sldId="2147484753"/>
          </pc:sldLayoutMkLst>
        </pc:sldLayoutChg>
      </pc:sldMasterChg>
      <pc:sldMasterChg chg="del delSldLayout">
        <pc:chgData name="Max Bergström" userId="ebab12a1-ae7f-4747-afa9-69b4dfc1bbd9" providerId="ADAL" clId="{60CAC010-8BBC-47D3-8476-2856250785C2}" dt="2024-03-13T09:59:25.099" v="0" actId="47"/>
        <pc:sldMasterMkLst>
          <pc:docMk/>
          <pc:sldMasterMk cId="4287328829" sldId="2147484754"/>
        </pc:sldMasterMkLst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444053131" sldId="2147484755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68630657" sldId="2147484756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762298079" sldId="2147484757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585630225" sldId="2147484758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863538815" sldId="2147484759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655716784" sldId="2147484760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803544789" sldId="2147484761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676733383" sldId="2147484762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343289612" sldId="2147484763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745680743" sldId="2147484764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149030027" sldId="2147484765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610916239" sldId="2147484766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374444703" sldId="2147484767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582014223" sldId="2147484768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152614188" sldId="2147484769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671961034" sldId="2147484770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257864045" sldId="2147484771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331278840" sldId="2147484772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946271923" sldId="2147484773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843697190" sldId="2147484774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914510830" sldId="2147484775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205535778" sldId="2147484776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55667571" sldId="2147484777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498427507" sldId="2147484778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972081844" sldId="2147484779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275633475" sldId="2147484780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015518227" sldId="2147484781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221300868" sldId="2147484782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65190509" sldId="2147484783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909084516" sldId="2147484784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430621723" sldId="2147484785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458373095" sldId="2147484786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041868761" sldId="2147484787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1757233293" sldId="2147484788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808957992" sldId="2147484789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216275059" sldId="2147484790"/>
          </pc:sldLayoutMkLst>
        </pc:sldLayoutChg>
        <pc:sldLayoutChg chg="del">
          <pc:chgData name="Max Bergström" userId="ebab12a1-ae7f-4747-afa9-69b4dfc1bbd9" providerId="ADAL" clId="{60CAC010-8BBC-47D3-8476-2856250785C2}" dt="2024-03-13T09:59:25.099" v="0" actId="47"/>
          <pc:sldLayoutMkLst>
            <pc:docMk/>
            <pc:sldMasterMk cId="4287328829" sldId="2147484754"/>
            <pc:sldLayoutMk cId="3597734712" sldId="2147484791"/>
          </pc:sldLayoutMkLst>
        </pc:sldLayoutChg>
      </pc:sldMasterChg>
      <pc:sldMasterChg chg="del delSldLayout">
        <pc:chgData name="Max Bergström" userId="ebab12a1-ae7f-4747-afa9-69b4dfc1bbd9" providerId="ADAL" clId="{60CAC010-8BBC-47D3-8476-2856250785C2}" dt="2024-03-13T09:59:25.919" v="1" actId="47"/>
        <pc:sldMasterMkLst>
          <pc:docMk/>
          <pc:sldMasterMk cId="1614537026" sldId="2147484792"/>
        </pc:sldMasterMkLst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969748466" sldId="214748479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253407913" sldId="214748479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71768770" sldId="214748479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035972423" sldId="214748479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19567957" sldId="214748479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551911977" sldId="214748479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198503634" sldId="214748479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322622122" sldId="214748480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828098603" sldId="214748480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711490606" sldId="214748480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537660432" sldId="214748480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91646065" sldId="214748480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670889066" sldId="214748480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000713570" sldId="214748480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163610288" sldId="214748480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849619649" sldId="214748480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656501662" sldId="214748480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769065860" sldId="214748481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312936850" sldId="214748481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92752164" sldId="214748481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360584962" sldId="214748481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196736503" sldId="214748481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112375130" sldId="214748481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850537454" sldId="214748481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182350590" sldId="214748481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667142639" sldId="214748481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112241625" sldId="214748481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185967843" sldId="214748482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350876275" sldId="214748482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990623981" sldId="214748482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918307122" sldId="214748482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636920576" sldId="214748482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628095479" sldId="214748482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801317377" sldId="214748482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907869952" sldId="214748482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032828097" sldId="214748482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791242654" sldId="214748482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192323246" sldId="214748483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476360477" sldId="214748483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85898518" sldId="214748483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159767808" sldId="214748483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26864057" sldId="214748483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993088015" sldId="214748483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766696114" sldId="214748483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500290528" sldId="214748483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468108965" sldId="214748483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571789975" sldId="214748483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872091174" sldId="214748484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076129210" sldId="214748484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726143287" sldId="214748484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737268871" sldId="214748484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09641987" sldId="214748484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589524389" sldId="214748484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862066443" sldId="214748484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90000491" sldId="214748484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665289025" sldId="214748484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188046663" sldId="214748484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425550366" sldId="214748485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465200933" sldId="214748485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182797395" sldId="214748485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544937644" sldId="214748485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790365344" sldId="214748485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634736735" sldId="214748485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358619346" sldId="214748485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443039006" sldId="214748485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526124311" sldId="214748485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93373141" sldId="214748485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350005435" sldId="214748486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967184031" sldId="214748486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590563835" sldId="214748486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522223443" sldId="2147484863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354433885" sldId="2147484864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352981852" sldId="2147484865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133099625" sldId="2147484866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803265378" sldId="2147484867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4243954428" sldId="2147484868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545337053" sldId="2147484869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25506403" sldId="2147484870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331908642" sldId="2147484871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1469027957" sldId="2147484872"/>
          </pc:sldLayoutMkLst>
        </pc:sldLayoutChg>
        <pc:sldLayoutChg chg="del">
          <pc:chgData name="Max Bergström" userId="ebab12a1-ae7f-4747-afa9-69b4dfc1bbd9" providerId="ADAL" clId="{60CAC010-8BBC-47D3-8476-2856250785C2}" dt="2024-03-13T09:59:25.919" v="1" actId="47"/>
          <pc:sldLayoutMkLst>
            <pc:docMk/>
            <pc:sldMasterMk cId="1614537026" sldId="2147484792"/>
            <pc:sldLayoutMk cId="3289199479" sldId="2147484873"/>
          </pc:sldLayoutMkLst>
        </pc:sldLayoutChg>
      </pc:sldMasterChg>
      <pc:sldMasterChg chg="del delSldLayout">
        <pc:chgData name="Max Bergström" userId="ebab12a1-ae7f-4747-afa9-69b4dfc1bbd9" providerId="ADAL" clId="{60CAC010-8BBC-47D3-8476-2856250785C2}" dt="2024-03-13T09:59:30.471" v="5" actId="47"/>
        <pc:sldMasterMkLst>
          <pc:docMk/>
          <pc:sldMasterMk cId="3581036116" sldId="2147484917"/>
        </pc:sldMasterMkLst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118175649" sldId="2147484916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760368055" sldId="2147484918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081439545" sldId="2147484919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066497253" sldId="2147484920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128848965" sldId="2147484921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148034091" sldId="2147484922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390068858" sldId="2147484923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326945443" sldId="2147484924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806015757" sldId="2147484925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553222393" sldId="2147484926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298964911" sldId="2147484927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630047374" sldId="2147484928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4129342583" sldId="2147484929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725500167" sldId="2147484930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376477678" sldId="2147484931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659720436" sldId="2147484932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49992924" sldId="2147484933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894503127" sldId="2147484934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77484560" sldId="2147484935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926598117" sldId="2147484936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661778935" sldId="2147484937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896808409" sldId="2147484938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822415670" sldId="2147484939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452853346" sldId="2147484940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811970727" sldId="2147484941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295312394" sldId="2147484942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695487121" sldId="2147484943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25537374" sldId="2147484944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4119306182" sldId="2147484945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892648262" sldId="2147484946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974531541" sldId="2147484947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227569868" sldId="2147484948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902570444" sldId="2147484949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661898597" sldId="2147484950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841450945" sldId="2147484951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833879075" sldId="2147484952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636710715" sldId="2147484953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1916507291" sldId="2147484954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295941011" sldId="2147484955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3281160619" sldId="2147484956"/>
          </pc:sldLayoutMkLst>
        </pc:sldLayoutChg>
        <pc:sldLayoutChg chg="del">
          <pc:chgData name="Max Bergström" userId="ebab12a1-ae7f-4747-afa9-69b4dfc1bbd9" providerId="ADAL" clId="{60CAC010-8BBC-47D3-8476-2856250785C2}" dt="2024-03-13T09:59:30.471" v="5" actId="47"/>
          <pc:sldLayoutMkLst>
            <pc:docMk/>
            <pc:sldMasterMk cId="3581036116" sldId="2147484917"/>
            <pc:sldLayoutMk cId="582673231" sldId="214748495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5E24F-04D6-48B7-8A66-18AA792C5591}" type="datetimeFigureOut">
              <a:rPr lang="sv-SE" smtClean="0"/>
              <a:t>2024-03-13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A99A7-8E9C-43EC-9405-AFD3C3FC27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6706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491342"/>
            <a:ext cx="7806705" cy="4811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5702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4699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332680"/>
            <a:ext cx="7772400" cy="1143000"/>
          </a:xfrm>
        </p:spPr>
        <p:txBody>
          <a:bodyPr lIns="90000" anchor="t" anchorCtr="0">
            <a:normAutofit/>
          </a:bodyPr>
          <a:lstStyle>
            <a:lvl1pPr>
              <a:defRPr sz="3000" b="1" i="0" cap="none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40092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>
          <p15:clr>
            <a:srgbClr val="FBAE40"/>
          </p15:clr>
        </p15:guide>
        <p15:guide id="2" pos="4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2"/>
          <p:cNvSpPr>
            <a:spLocks noGrp="1"/>
          </p:cNvSpPr>
          <p:nvPr>
            <p:ph sz="half" idx="1"/>
          </p:nvPr>
        </p:nvSpPr>
        <p:spPr>
          <a:xfrm>
            <a:off x="701412" y="1499823"/>
            <a:ext cx="3810000" cy="4802656"/>
          </a:xfrm>
        </p:spPr>
        <p:txBody>
          <a:bodyPr>
            <a:normAutofit/>
          </a:bodyPr>
          <a:lstStyle>
            <a:lvl1pPr>
              <a:spcAft>
                <a:spcPts val="1000"/>
              </a:spcAft>
              <a:defRPr sz="1800">
                <a:solidFill>
                  <a:srgbClr val="4C4C4C"/>
                </a:solidFill>
              </a:defRPr>
            </a:lvl1pPr>
            <a:lvl2pPr marL="742950" indent="-285750">
              <a:spcAft>
                <a:spcPts val="1000"/>
              </a:spcAft>
              <a:buFont typeface="Lucida Grande"/>
              <a:buChar char="‑"/>
              <a:defRPr sz="1500">
                <a:solidFill>
                  <a:srgbClr val="4C4C4C"/>
                </a:solidFill>
              </a:defRPr>
            </a:lvl2pPr>
            <a:lvl3pPr marL="1143000" indent="-228600">
              <a:spcAft>
                <a:spcPts val="1000"/>
              </a:spcAft>
              <a:buFont typeface="Lucida Grande"/>
              <a:buChar char="‑"/>
              <a:defRPr sz="1200">
                <a:solidFill>
                  <a:srgbClr val="4C4C4C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4C4C4C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4C4C4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1" name="Platshållare för innehåll 3"/>
          <p:cNvSpPr>
            <a:spLocks noGrp="1"/>
          </p:cNvSpPr>
          <p:nvPr>
            <p:ph sz="half" idx="2"/>
          </p:nvPr>
        </p:nvSpPr>
        <p:spPr>
          <a:xfrm>
            <a:off x="4741155" y="1492008"/>
            <a:ext cx="3924300" cy="4802656"/>
          </a:xfrm>
        </p:spPr>
        <p:txBody>
          <a:bodyPr>
            <a:normAutofit/>
          </a:bodyPr>
          <a:lstStyle>
            <a:lvl1pPr>
              <a:spcAft>
                <a:spcPts val="1000"/>
              </a:spcAft>
              <a:defRPr sz="1800">
                <a:solidFill>
                  <a:srgbClr val="4C4C4C"/>
                </a:solidFill>
              </a:defRPr>
            </a:lvl1pPr>
            <a:lvl2pPr marL="742950" indent="-285750">
              <a:spcAft>
                <a:spcPts val="1000"/>
              </a:spcAft>
              <a:buFont typeface="Lucida Grande"/>
              <a:buChar char="‑"/>
              <a:defRPr sz="1500">
                <a:solidFill>
                  <a:srgbClr val="4C4C4C"/>
                </a:solidFill>
              </a:defRPr>
            </a:lvl2pPr>
            <a:lvl3pPr marL="1143000" indent="-228600">
              <a:spcAft>
                <a:spcPts val="1000"/>
              </a:spcAft>
              <a:buFont typeface="Lucida Grande"/>
              <a:buChar char="‑"/>
              <a:defRPr sz="1200">
                <a:solidFill>
                  <a:srgbClr val="4C4C4C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4C4C4C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4C4C4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687600" y="332680"/>
            <a:ext cx="7977855" cy="1143000"/>
          </a:xfrm>
        </p:spPr>
        <p:txBody>
          <a:bodyPr lIns="90000" anchor="t" anchorCtr="0">
            <a:normAutofit/>
          </a:bodyPr>
          <a:lstStyle>
            <a:lvl1pPr>
              <a:defRPr sz="3000" b="1" i="0" cap="none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62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336959"/>
            <a:ext cx="5111750" cy="5957703"/>
          </a:xfrm>
        </p:spPr>
        <p:txBody>
          <a:bodyPr/>
          <a:lstStyle>
            <a:lvl1pPr>
              <a:spcAft>
                <a:spcPts val="1000"/>
              </a:spcAft>
              <a:defRPr sz="1800">
                <a:solidFill>
                  <a:srgbClr val="4C4C4C"/>
                </a:solidFill>
              </a:defRPr>
            </a:lvl1pPr>
            <a:lvl2pPr>
              <a:spcAft>
                <a:spcPts val="1000"/>
              </a:spcAft>
              <a:defRPr sz="1800">
                <a:solidFill>
                  <a:srgbClr val="4C4C4C"/>
                </a:solidFill>
              </a:defRPr>
            </a:lvl2pPr>
            <a:lvl3pPr marL="1143000" indent="-228600">
              <a:spcAft>
                <a:spcPts val="1000"/>
              </a:spcAft>
              <a:buFont typeface="Lucida Grande"/>
              <a:buChar char="-"/>
              <a:defRPr sz="1800">
                <a:solidFill>
                  <a:srgbClr val="4C4C4C"/>
                </a:solidFill>
              </a:defRPr>
            </a:lvl3pPr>
            <a:lvl4pPr marL="1562100" indent="-228600">
              <a:spcAft>
                <a:spcPts val="1000"/>
              </a:spcAft>
              <a:buFont typeface="Lucida Grande"/>
              <a:buChar char="-"/>
              <a:defRPr sz="1800">
                <a:solidFill>
                  <a:srgbClr val="4C4C4C"/>
                </a:solidFill>
              </a:defRPr>
            </a:lvl4pPr>
            <a:lvl5pPr marL="1981200" indent="-228600">
              <a:spcAft>
                <a:spcPts val="1000"/>
              </a:spcAft>
              <a:buFont typeface="Lucida Grande"/>
              <a:buChar char="-"/>
              <a:defRPr sz="1800">
                <a:solidFill>
                  <a:srgbClr val="4C4C4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96888" y="1435100"/>
            <a:ext cx="2782980" cy="4859563"/>
          </a:xfrm>
        </p:spPr>
        <p:txBody>
          <a:bodyPr/>
          <a:lstStyle>
            <a:lvl1pPr marL="0" indent="0">
              <a:buNone/>
              <a:defRPr sz="1400">
                <a:solidFill>
                  <a:srgbClr val="80808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687600" y="331200"/>
            <a:ext cx="2782980" cy="1089736"/>
          </a:xfrm>
        </p:spPr>
        <p:txBody>
          <a:bodyPr lIns="90000" anchor="t" anchorCtr="0">
            <a:normAutofit/>
          </a:bodyPr>
          <a:lstStyle>
            <a:lvl1pPr>
              <a:defRPr sz="2400" b="1" i="0" cap="none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861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2014"/>
            <a:ext cx="780670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799" y="1499507"/>
            <a:ext cx="7806705" cy="4786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5" name="Rektangel 14"/>
          <p:cNvSpPr/>
          <p:nvPr/>
        </p:nvSpPr>
        <p:spPr bwMode="auto">
          <a:xfrm>
            <a:off x="9036496" y="-4345"/>
            <a:ext cx="107504" cy="681672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</a:endParaRPr>
          </a:p>
        </p:txBody>
      </p:sp>
      <p:sp>
        <p:nvSpPr>
          <p:cNvPr id="16" name="Rektangel 15"/>
          <p:cNvSpPr/>
          <p:nvPr/>
        </p:nvSpPr>
        <p:spPr bwMode="auto">
          <a:xfrm>
            <a:off x="0" y="1"/>
            <a:ext cx="107504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</a:endParaRP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322" y="6429826"/>
            <a:ext cx="15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8F4DC98-F431-490A-8488-7BB9995439FE}" type="datetimeFigureOut">
              <a:rPr lang="sv-SE" smtClean="0"/>
              <a:pPr/>
              <a:t>2024-03-13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4356" y="6429826"/>
            <a:ext cx="35922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2659" y="6429825"/>
            <a:ext cx="50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9C5E9F-0436-44A4-B139-FA2EA301F5AD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836" y="6527863"/>
            <a:ext cx="1176020" cy="162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52" r:id="rId1"/>
    <p:sldLayoutId id="2147484646" r:id="rId2"/>
    <p:sldLayoutId id="2147484704" r:id="rId3"/>
    <p:sldLayoutId id="2147484643" r:id="rId4"/>
    <p:sldLayoutId id="2147484647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Font typeface="Arial"/>
        <a:buChar char="•"/>
        <a:defRPr sz="1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1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1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>
          <p15:clr>
            <a:srgbClr val="F26B43"/>
          </p15:clr>
        </p15:guide>
        <p15:guide id="2" pos="564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D45F46A-64A3-7508-B6E4-A68D5DFBB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3239"/>
            <a:ext cx="9144000" cy="387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31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AB2146F3-CC25-7340-9A18-56C011BB6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34" y="378605"/>
            <a:ext cx="3217761" cy="6100789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587EC4F9-6F14-E1A8-6294-58D8B9C51BF7}"/>
              </a:ext>
            </a:extLst>
          </p:cNvPr>
          <p:cNvSpPr txBox="1"/>
          <p:nvPr/>
        </p:nvSpPr>
        <p:spPr>
          <a:xfrm>
            <a:off x="3690439" y="895148"/>
            <a:ext cx="54361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latin typeface="+mn-lt"/>
              </a:rPr>
              <a:t>Area enligt föregående sida och tabellen på denna sida: 1458 m2</a:t>
            </a:r>
          </a:p>
          <a:p>
            <a:endParaRPr lang="sv-SE" sz="1400" dirty="0">
              <a:latin typeface="+mn-lt"/>
            </a:endParaRPr>
          </a:p>
          <a:p>
            <a:r>
              <a:rPr lang="sv-SE" sz="1400" dirty="0">
                <a:latin typeface="+mn-lt"/>
              </a:rPr>
              <a:t>Area enligt </a:t>
            </a:r>
            <a:r>
              <a:rPr lang="sv-SE" sz="1400" dirty="0" err="1">
                <a:latin typeface="+mn-lt"/>
              </a:rPr>
              <a:t>BaseQuantities</a:t>
            </a:r>
            <a:r>
              <a:rPr lang="sv-SE" sz="1400" dirty="0">
                <a:latin typeface="+mn-lt"/>
              </a:rPr>
              <a:t> och Dimensions: 1454 m2</a:t>
            </a:r>
          </a:p>
          <a:p>
            <a:endParaRPr lang="sv-SE" sz="1400" dirty="0">
              <a:latin typeface="+mn-lt"/>
            </a:endParaRPr>
          </a:p>
          <a:p>
            <a:r>
              <a:rPr lang="sv-SE" sz="1400" dirty="0">
                <a:latin typeface="+mn-lt"/>
              </a:rPr>
              <a:t>Skillnaden på 4 m2 beror troligen på hur jag har mätt i </a:t>
            </a:r>
            <a:r>
              <a:rPr lang="sv-SE" sz="1400" dirty="0" err="1">
                <a:latin typeface="+mn-lt"/>
              </a:rPr>
              <a:t>Solibri</a:t>
            </a:r>
            <a:r>
              <a:rPr lang="sv-SE" sz="1400" dirty="0">
                <a:latin typeface="+mn-lt"/>
              </a:rPr>
              <a:t> samt</a:t>
            </a:r>
          </a:p>
          <a:p>
            <a:r>
              <a:rPr lang="sv-SE" sz="1400" dirty="0">
                <a:latin typeface="+mn-lt"/>
              </a:rPr>
              <a:t>eventuellt även avrundning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E216CF5-3E61-AE99-1235-381A2DB66D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895" y="2733575"/>
            <a:ext cx="4568841" cy="1814896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7ADB8EA-A2D9-DC01-4B9F-2DB79AC48A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7063" y="4664498"/>
            <a:ext cx="4052224" cy="18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8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FBAA5AA0-CEAB-349E-DD89-A02C642FB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519" y="2011663"/>
            <a:ext cx="8434377" cy="2106911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2AD0C4CF-CAD1-88FA-337F-9DA0DEEAC293}"/>
              </a:ext>
            </a:extLst>
          </p:cNvPr>
          <p:cNvSpPr txBox="1"/>
          <p:nvPr/>
        </p:nvSpPr>
        <p:spPr>
          <a:xfrm>
            <a:off x="1366787" y="269507"/>
            <a:ext cx="393569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latin typeface="+mn-lt"/>
              </a:rPr>
              <a:t>Area enligt BIM Data – </a:t>
            </a:r>
            <a:r>
              <a:rPr lang="sv-SE" sz="1400" dirty="0" err="1">
                <a:latin typeface="+mn-lt"/>
              </a:rPr>
              <a:t>Quantities</a:t>
            </a:r>
            <a:r>
              <a:rPr lang="sv-SE" sz="1400" dirty="0">
                <a:latin typeface="+mn-lt"/>
              </a:rPr>
              <a:t>: 2615,78 m2</a:t>
            </a:r>
          </a:p>
          <a:p>
            <a:endParaRPr lang="sv-SE" sz="1400" dirty="0">
              <a:latin typeface="+mn-lt"/>
            </a:endParaRPr>
          </a:p>
          <a:p>
            <a:r>
              <a:rPr lang="sv-SE" sz="1400" dirty="0" err="1">
                <a:latin typeface="+mn-lt"/>
              </a:rPr>
              <a:t>Bounding</a:t>
            </a:r>
            <a:r>
              <a:rPr lang="sv-SE" sz="1400" dirty="0">
                <a:latin typeface="+mn-lt"/>
              </a:rPr>
              <a:t> Box </a:t>
            </a:r>
            <a:r>
              <a:rPr lang="sv-SE" sz="1400" dirty="0" err="1">
                <a:latin typeface="+mn-lt"/>
              </a:rPr>
              <a:t>Length</a:t>
            </a:r>
            <a:r>
              <a:rPr lang="sv-SE" sz="1400" dirty="0">
                <a:latin typeface="+mn-lt"/>
              </a:rPr>
              <a:t>: 98,72 m</a:t>
            </a:r>
          </a:p>
          <a:p>
            <a:r>
              <a:rPr lang="sv-SE" sz="1400" dirty="0" err="1">
                <a:latin typeface="+mn-lt"/>
              </a:rPr>
              <a:t>Bounding</a:t>
            </a:r>
            <a:r>
              <a:rPr lang="sv-SE" sz="1400" dirty="0">
                <a:latin typeface="+mn-lt"/>
              </a:rPr>
              <a:t> Box </a:t>
            </a:r>
            <a:r>
              <a:rPr lang="sv-SE" sz="1400" dirty="0" err="1">
                <a:latin typeface="+mn-lt"/>
              </a:rPr>
              <a:t>Width</a:t>
            </a:r>
            <a:r>
              <a:rPr lang="sv-SE" sz="1400" dirty="0">
                <a:latin typeface="+mn-lt"/>
              </a:rPr>
              <a:t>: 38,16 m</a:t>
            </a:r>
          </a:p>
          <a:p>
            <a:r>
              <a:rPr lang="sv-SE" sz="1400" dirty="0">
                <a:latin typeface="+mn-lt"/>
              </a:rPr>
              <a:t>98,72 x 38,16 = 3767,15 m2</a:t>
            </a:r>
          </a:p>
        </p:txBody>
      </p:sp>
    </p:spTree>
    <p:extLst>
      <p:ext uri="{BB962C8B-B14F-4D97-AF65-F5344CB8AC3E}">
        <p14:creationId xmlns:p14="http://schemas.microsoft.com/office/powerpoint/2010/main" val="410985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Anpassat 3">
      <a:dk1>
        <a:srgbClr val="4C4C4C"/>
      </a:dk1>
      <a:lt1>
        <a:srgbClr val="FFFFFF"/>
      </a:lt1>
      <a:dk2>
        <a:srgbClr val="EB6631"/>
      </a:dk2>
      <a:lt2>
        <a:srgbClr val="BFB8AF"/>
      </a:lt2>
      <a:accent1>
        <a:srgbClr val="EB6631"/>
      </a:accent1>
      <a:accent2>
        <a:srgbClr val="006B4C"/>
      </a:accent2>
      <a:accent3>
        <a:srgbClr val="404040"/>
      </a:accent3>
      <a:accent4>
        <a:srgbClr val="92D050"/>
      </a:accent4>
      <a:accent5>
        <a:srgbClr val="AAB2AE"/>
      </a:accent5>
      <a:accent6>
        <a:srgbClr val="FFAB0C"/>
      </a:accent6>
      <a:hlink>
        <a:srgbClr val="006B4C"/>
      </a:hlink>
      <a:folHlink>
        <a:srgbClr val="EB6631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 err="1" smtClean="0">
            <a:latin typeface="+mn-lt"/>
          </a:defRPr>
        </a:defPPr>
      </a:lstStyle>
    </a:txDef>
  </a:objectDefaults>
  <a:extraClrSchemeLst>
    <a:extraClrScheme>
      <a:clrScheme name="Peabmall 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bmall liggand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26400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AAB8AA"/>
        </a:accent5>
        <a:accent6>
          <a:srgbClr val="E75C00"/>
        </a:accent6>
        <a:hlink>
          <a:srgbClr val="000099"/>
        </a:hlink>
        <a:folHlink>
          <a:srgbClr val="99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C37"/>
        </a:accent1>
        <a:accent2>
          <a:srgbClr val="FF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E74F19"/>
        </a:accent6>
        <a:hlink>
          <a:srgbClr val="000099"/>
        </a:hlink>
        <a:folHlink>
          <a:srgbClr val="99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C37"/>
        </a:accent1>
        <a:accent2>
          <a:srgbClr val="FF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E74F19"/>
        </a:accent6>
        <a:hlink>
          <a:srgbClr val="000099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1">
        <a:dk1>
          <a:srgbClr val="000000"/>
        </a:dk1>
        <a:lt1>
          <a:srgbClr val="FFFFFF"/>
        </a:lt1>
        <a:dk2>
          <a:srgbClr val="FF581D"/>
        </a:dk2>
        <a:lt2>
          <a:srgbClr val="808080"/>
        </a:lt2>
        <a:accent1>
          <a:srgbClr val="004C37"/>
        </a:accent1>
        <a:accent2>
          <a:srgbClr val="FF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E74F19"/>
        </a:accent6>
        <a:hlink>
          <a:srgbClr val="000099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2">
        <a:dk1>
          <a:srgbClr val="000000"/>
        </a:dk1>
        <a:lt1>
          <a:srgbClr val="FFFFFF"/>
        </a:lt1>
        <a:dk2>
          <a:srgbClr val="FF581D"/>
        </a:dk2>
        <a:lt2>
          <a:srgbClr val="808080"/>
        </a:lt2>
        <a:accent1>
          <a:srgbClr val="004C37"/>
        </a:accent1>
        <a:accent2>
          <a:srgbClr val="FF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E74F19"/>
        </a:accent6>
        <a:hlink>
          <a:srgbClr val="0000CC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3">
        <a:dk1>
          <a:srgbClr val="000000"/>
        </a:dk1>
        <a:lt1>
          <a:srgbClr val="FFFFFF"/>
        </a:lt1>
        <a:dk2>
          <a:srgbClr val="EB581D"/>
        </a:dk2>
        <a:lt2>
          <a:srgbClr val="808080"/>
        </a:lt2>
        <a:accent1>
          <a:srgbClr val="004C37"/>
        </a:accent1>
        <a:accent2>
          <a:srgbClr val="EB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D54F19"/>
        </a:accent6>
        <a:hlink>
          <a:srgbClr val="0000CC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4">
        <a:dk1>
          <a:srgbClr val="000000"/>
        </a:dk1>
        <a:lt1>
          <a:srgbClr val="FFFFFF"/>
        </a:lt1>
        <a:dk2>
          <a:srgbClr val="EB6631"/>
        </a:dk2>
        <a:lt2>
          <a:srgbClr val="808080"/>
        </a:lt2>
        <a:accent1>
          <a:srgbClr val="004C37"/>
        </a:accent1>
        <a:accent2>
          <a:srgbClr val="EB581D"/>
        </a:accent2>
        <a:accent3>
          <a:srgbClr val="FFFFFF"/>
        </a:accent3>
        <a:accent4>
          <a:srgbClr val="000000"/>
        </a:accent4>
        <a:accent5>
          <a:srgbClr val="AAB2AE"/>
        </a:accent5>
        <a:accent6>
          <a:srgbClr val="D54F19"/>
        </a:accent6>
        <a:hlink>
          <a:srgbClr val="0000CC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bmall liggande 15">
        <a:dk1>
          <a:srgbClr val="4C4C4C"/>
        </a:dk1>
        <a:lt1>
          <a:srgbClr val="FFFFFF"/>
        </a:lt1>
        <a:dk2>
          <a:srgbClr val="EB6631"/>
        </a:dk2>
        <a:lt2>
          <a:srgbClr val="808080"/>
        </a:lt2>
        <a:accent1>
          <a:srgbClr val="004C37"/>
        </a:accent1>
        <a:accent2>
          <a:srgbClr val="EB581D"/>
        </a:accent2>
        <a:accent3>
          <a:srgbClr val="FFFFFF"/>
        </a:accent3>
        <a:accent4>
          <a:srgbClr val="404040"/>
        </a:accent4>
        <a:accent5>
          <a:srgbClr val="AAB2AE"/>
        </a:accent5>
        <a:accent6>
          <a:srgbClr val="D54F19"/>
        </a:accent6>
        <a:hlink>
          <a:srgbClr val="0000CC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efault theme" id="{5E1AEC53-53F3-41A6-8CF3-9A5F9D1CB722}" vid="{AB2EB5D9-1AC8-4537-9B2C-26DBD03252D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1101630AF9F343AE5D31AC987A831C" ma:contentTypeVersion="1" ma:contentTypeDescription="Skapa ett nytt dokument." ma:contentTypeScope="" ma:versionID="4e0662cdc8d5e7ced0eb9bea4aadd8df">
  <xsd:schema xmlns:xsd="http://www.w3.org/2001/XMLSchema" xmlns:xs="http://www.w3.org/2001/XMLSchema" xmlns:p="http://schemas.microsoft.com/office/2006/metadata/properties" xmlns:ns2="f0c6c967-1ce3-4fbf-a1ef-cb6456f5f4e8" targetNamespace="http://schemas.microsoft.com/office/2006/metadata/properties" ma:root="true" ma:fieldsID="45848add2e2046c639fca8854f3ab338" ns2:_="">
    <xsd:import namespace="f0c6c967-1ce3-4fbf-a1ef-cb6456f5f4e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6c967-1ce3-4fbf-a1ef-cb6456f5f4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61CDDB-8774-470B-A1B5-2D85F1DCE73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0c6c967-1ce3-4fbf-a1ef-cb6456f5f4e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77F2F61-366D-4B4A-8DDD-9010DE197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c6c967-1ce3-4fbf-a1ef-cb6456f5f4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87857B-D8A4-4F05-990D-B2AA1D5901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3025</TotalTime>
  <Words>64</Words>
  <Application>Microsoft Office PowerPoint</Application>
  <PresentationFormat>Bildspel på skärmen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Lucida Grande</vt:lpstr>
      <vt:lpstr>Times New Roman</vt:lpstr>
      <vt:lpstr>Default theme</vt:lpstr>
      <vt:lpstr>PowerPoint-presentation</vt:lpstr>
      <vt:lpstr>PowerPoint-presentation</vt:lpstr>
      <vt:lpstr>PowerPoint-presentation</vt:lpstr>
    </vt:vector>
  </TitlesOfParts>
  <Company>Peab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Bergström Max, Göteborg</dc:creator>
  <cp:lastModifiedBy>Max Bergström</cp:lastModifiedBy>
  <cp:revision>415</cp:revision>
  <dcterms:created xsi:type="dcterms:W3CDTF">2016-04-29T14:11:24Z</dcterms:created>
  <dcterms:modified xsi:type="dcterms:W3CDTF">2024-03-13T13:39:18Z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0x010100EA1101630AF9F343AE5D31AC987A831C</vt:lpwstr>
  </property>
</Properties>
</file>